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78" r:id="rId15"/>
    <p:sldId id="280" r:id="rId16"/>
    <p:sldId id="281" r:id="rId17"/>
    <p:sldId id="268" r:id="rId18"/>
    <p:sldId id="277" r:id="rId19"/>
    <p:sldId id="274" r:id="rId20"/>
    <p:sldId id="275" r:id="rId21"/>
    <p:sldId id="269" r:id="rId22"/>
    <p:sldId id="276" r:id="rId23"/>
    <p:sldId id="272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0617088"/>
        <c:axId val="60618624"/>
        <c:axId val="0"/>
      </c:bar3DChart>
      <c:catAx>
        <c:axId val="6061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60618624"/>
        <c:crosses val="autoZero"/>
        <c:auto val="1"/>
        <c:lblAlgn val="ctr"/>
        <c:lblOffset val="100"/>
        <c:noMultiLvlLbl val="0"/>
      </c:catAx>
      <c:valAx>
        <c:axId val="6061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617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Дополнительное образование</a:t>
            </a:r>
            <a:br>
              <a:rPr lang="ru-RU" dirty="0" smtClean="0"/>
            </a:br>
            <a:r>
              <a:rPr lang="ru-RU" dirty="0" smtClean="0"/>
              <a:t>Презентация кружка «Самоделкины» на тему: </a:t>
            </a:r>
            <a:r>
              <a:rPr lang="ru-RU" dirty="0" smtClean="0"/>
              <a:t>«Приобщение детей к Конструированию </a:t>
            </a:r>
            <a:r>
              <a:rPr lang="ru-RU" dirty="0" smtClean="0"/>
              <a:t>из лего»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70485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Подготовила: Сазонова Светлана Викторовна, воспитатель 1к. к.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МБДОУ Аннинский д/с ОРВ «Росток»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. г. т. Анна, 2017г.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00807"/>
            <a:ext cx="70567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Формирование думающей, чувствующей, активной и творческой личности дошкольника».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73683"/>
            <a:ext cx="576064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Ведущая педагогическая идея: 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4" y="3140968"/>
            <a:ext cx="4459932" cy="3344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8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36912"/>
            <a:ext cx="6192688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конструирование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образцу;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конструирование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 опорой на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схемы;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конструирование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 собственному замыслу.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395953"/>
            <a:ext cx="288032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Виды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занятий</a:t>
            </a:r>
            <a:r>
              <a:rPr lang="ru-RU" sz="32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00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598" y="2204864"/>
            <a:ext cx="66147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ч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тение рассказов, сказок;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моделей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героев известных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сказок;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использование героев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играх;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использование героев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играх-драматизациях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б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еседы;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создание построек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открытое мероприятие.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5904656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Формы организации работы с детьми: </a:t>
            </a:r>
          </a:p>
        </p:txBody>
      </p:sp>
    </p:spTree>
    <p:extLst>
      <p:ext uri="{BB962C8B-B14F-4D97-AF65-F5344CB8AC3E}">
        <p14:creationId xmlns:p14="http://schemas.microsoft.com/office/powerpoint/2010/main" val="7932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5365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Открытое мероприятие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 b="7893"/>
          <a:stretch/>
        </p:blipFill>
        <p:spPr>
          <a:xfrm>
            <a:off x="4139952" y="1484784"/>
            <a:ext cx="4805056" cy="3410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26159" r="16390"/>
          <a:stretch/>
        </p:blipFill>
        <p:spPr>
          <a:xfrm>
            <a:off x="411669" y="1844824"/>
            <a:ext cx="3384376" cy="297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11760" y="5589240"/>
            <a:ext cx="50765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«Улица для маленьких человечков»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/>
          <a:stretch/>
        </p:blipFill>
        <p:spPr>
          <a:xfrm>
            <a:off x="341745" y="2204864"/>
            <a:ext cx="4478236" cy="3460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648072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Образовательная область «Социально-коммуникативное развитие»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984" y="4917800"/>
            <a:ext cx="388520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Лего» - умная игра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Завлекательна, хитра.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Интересно здесь играть,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Строить, составлять, искать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25" y="2132856"/>
            <a:ext cx="3297117" cy="2472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5933462"/>
            <a:ext cx="25562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«Город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31681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3" y="1844824"/>
            <a:ext cx="5112568" cy="3834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4221088"/>
            <a:ext cx="162018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42" y="1529789"/>
            <a:ext cx="167418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6624736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Образовательная область «Речевое развитие»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6085706"/>
            <a:ext cx="44644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Сказка – ложь, да в ней намёк»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4" y="1916832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95577"/>
            <a:ext cx="1994962" cy="1496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68959"/>
            <a:ext cx="3594861" cy="2696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169890"/>
            <a:ext cx="559536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Образовательная область «Познавательное развитие»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7272"/>
            <a:ext cx="30963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«Цветы для бабочек»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консультации (по конструктивной, творческой деятельности детей, что должен знать и уметь ребёнок в определённом возрасте, как развивать детское творчество, какой наглядный материал и конструкторы лучше приобрести),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папки – передвижки;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выставки детских работ с участием родителей.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развлечения,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родительские собрания.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384455"/>
            <a:ext cx="575463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Формы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работы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с родителями  :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209975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Развлечение </a:t>
            </a:r>
          </a:p>
          <a:p>
            <a:pPr algn="ctr"/>
            <a:r>
              <a:rPr lang="ru-RU" sz="3200" b="1" dirty="0" smtClean="0">
                <a:latin typeface="Calibri" pitchFamily="34" charset="0"/>
              </a:rPr>
              <a:t>«Нет лучше дружка, чем родная матушка»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0" t="13934" r="9066" b="17735"/>
          <a:stretch/>
        </p:blipFill>
        <p:spPr>
          <a:xfrm>
            <a:off x="2267744" y="2060848"/>
            <a:ext cx="4752528" cy="306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5856" y="5836622"/>
            <a:ext cx="29308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Конкурс «Собери игрушку»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8293" flipH="1">
            <a:off x="-32215" y="4403220"/>
            <a:ext cx="2417299" cy="1812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9923">
            <a:off x="6875714" y="4542135"/>
            <a:ext cx="2304605" cy="1728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0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8399"/>
            <a:ext cx="604867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Фотовыставка  «Подарок папе»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664629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35762" y="6018825"/>
            <a:ext cx="43204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 Днём защитника Отечества!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99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79208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приобщение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детей к конструктивной деятельности из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ЛЕГО.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332655"/>
            <a:ext cx="122413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Цель: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3068960"/>
            <a:ext cx="4188466" cy="3141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9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256" y="188640"/>
            <a:ext cx="650027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Фотовыставка «Подарки для мам»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21979" r="3115"/>
          <a:stretch/>
        </p:blipFill>
        <p:spPr>
          <a:xfrm>
            <a:off x="2622869" y="2013092"/>
            <a:ext cx="3895044" cy="2543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/>
          <a:stretch/>
        </p:blipFill>
        <p:spPr>
          <a:xfrm>
            <a:off x="467544" y="3392995"/>
            <a:ext cx="170542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661248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Маму милую люблю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 корзинку ей дарю!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6161" r="16029" b="1804"/>
          <a:stretch/>
        </p:blipFill>
        <p:spPr>
          <a:xfrm>
            <a:off x="6948264" y="2013092"/>
            <a:ext cx="1744527" cy="3065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66129" y="5799747"/>
            <a:ext cx="16561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Красивая ваза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3"/>
            <a:ext cx="48965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 </a:t>
            </a:r>
            <a:r>
              <a:rPr lang="ru-RU" sz="2400" dirty="0">
                <a:solidFill>
                  <a:schemeClr val="bg1"/>
                </a:solidFill>
              </a:rPr>
              <a:t>раз в 2 недели (четверг).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Временной </a:t>
            </a:r>
            <a:r>
              <a:rPr lang="ru-RU" sz="2400" dirty="0">
                <a:solidFill>
                  <a:schemeClr val="bg1"/>
                </a:solidFill>
              </a:rPr>
              <a:t>интервал: 20 минут.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8108" y="539969"/>
            <a:ext cx="287171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Работа </a:t>
            </a:r>
            <a:r>
              <a:rPr lang="ru-RU" sz="3200" b="1" dirty="0" smtClean="0">
                <a:latin typeface="Calibri" pitchFamily="34" charset="0"/>
              </a:rPr>
              <a:t>кружка </a:t>
            </a:r>
            <a:endParaRPr lang="ru-RU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388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Развитие творческих способностей детей</a:t>
            </a:r>
            <a:endParaRPr lang="ru-RU" sz="32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01161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9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76872"/>
            <a:ext cx="66967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конструктор ЛЕГО;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м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елкие игрушки;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картинки, содержащие тематику недели;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аглядное пособие (картинки, фотографии).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39969"/>
            <a:ext cx="489654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Методическое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оснащение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47260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Использованная литература: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684" y="2564904"/>
            <a:ext cx="597666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Комарова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Л. Г. Строим из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LEGO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(моделирование логических отношений и объектов реального мира средствами конструктора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LEGO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). – М.: «ЛИНКА – ПРЕСС», 2001 г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Интернет –ресурс.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01317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15275" r="4715" b="2540"/>
          <a:stretch/>
        </p:blipFill>
        <p:spPr>
          <a:xfrm rot="20883358">
            <a:off x="369908" y="1385891"/>
            <a:ext cx="3165381" cy="4017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15275" r="4715" b="2540"/>
          <a:stretch/>
        </p:blipFill>
        <p:spPr>
          <a:xfrm>
            <a:off x="3059832" y="347919"/>
            <a:ext cx="3140185" cy="3985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15275" r="4715" b="2540"/>
          <a:stretch/>
        </p:blipFill>
        <p:spPr>
          <a:xfrm rot="790606">
            <a:off x="5802695" y="1338192"/>
            <a:ext cx="3089022" cy="392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4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208912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Обращать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внимание детей на различные здания и сооружения вокруг их дома, детского сада. На прогулках в процессе игр рассматривать с детьми машины, тележки, автобусы и другие виды транспорта, выделяя их части, называть их форму и расположение по отношению к самой большой части.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Продолжать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развивать у детей способность различать и называть строительные детали (куб, пластина, кирпичик, брусок); учить использовать их с учетом конструктивных свойств (устойчивость, форма, величина). Развивать умение устанавливать ассоциативные связи, предлагая вспомнить, какие похожие сооружения дети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видели.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Учить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анализировать образец постройки: выделять основные части, различать и соотносить их по величине и форме, устанавливать пространственное расположение этих частей относительно друг друга (в домах — стены, вверху — перекрытие, крыша; в автомобиле — кабина, кузов и т. д.).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Учить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самостоятельно измерять постройки (по высоте, длине и ширине), соблюдать заданный воспитателем принцип конструкции («Построй такой же домик, но высокий»).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Учить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сооружать постройки из крупного и мелкого строительного материала.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470" y="188640"/>
            <a:ext cx="302433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Задачи кружка: </a:t>
            </a:r>
          </a:p>
        </p:txBody>
      </p:sp>
    </p:spTree>
    <p:extLst>
      <p:ext uri="{BB962C8B-B14F-4D97-AF65-F5344CB8AC3E}">
        <p14:creationId xmlns:p14="http://schemas.microsoft.com/office/powerpoint/2010/main" val="42514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945" y="2708920"/>
            <a:ext cx="648072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Социально-коммуникативное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Познавательное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Речевое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Художественно-эстетическое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Физическое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961" y="332656"/>
            <a:ext cx="6192688" cy="13542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Применять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в образовательных областях: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7709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74462"/>
            <a:ext cx="51845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в совместной деятельности;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самостоятельной деятельности;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индивидуальной работе с детьми</a:t>
            </a:r>
            <a:r>
              <a:rPr lang="ru-RU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49475"/>
            <a:ext cx="6048672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Использовать конструктор ЛЕГО: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656" y="2112024"/>
            <a:ext cx="60206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учитывать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возрастные особенности детей.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1660" y="454580"/>
            <a:ext cx="619268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Выбирать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конструктор «Лего» необходимо: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7113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1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429094"/>
            <a:ext cx="684076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последовательности;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наглядности;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доступности;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учёта индивидуальных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особенностей;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интегрированного подхода.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763284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ринципы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реализации инновационного опыта:</a:t>
            </a:r>
          </a:p>
        </p:txBody>
      </p:sp>
    </p:spTree>
    <p:extLst>
      <p:ext uri="{BB962C8B-B14F-4D97-AF65-F5344CB8AC3E}">
        <p14:creationId xmlns:p14="http://schemas.microsoft.com/office/powerpoint/2010/main" val="24824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12" y="2265813"/>
            <a:ext cx="72008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изучение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соответствующей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литературы;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накопленного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опыта по теме инновационной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работы;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пакета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нормативно-правовых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документов;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наблюдение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за детьми в ходе воспитательно-образовательного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процесса;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обобщение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 систематизация накопленного опыта.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332656"/>
            <a:ext cx="619268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Методы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инновационной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2014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08" y="2420888"/>
            <a:ext cx="525658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наглядно-практические;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ловесные;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проблемных ситуаций;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систематизации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знаний и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умений;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игровые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47793"/>
            <a:ext cx="619268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етоды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 приёмы реализации поставленных задач:</a:t>
            </a:r>
          </a:p>
        </p:txBody>
      </p:sp>
    </p:spTree>
    <p:extLst>
      <p:ext uri="{BB962C8B-B14F-4D97-AF65-F5344CB8AC3E}">
        <p14:creationId xmlns:p14="http://schemas.microsoft.com/office/powerpoint/2010/main" val="26689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</TotalTime>
  <Words>672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Дополнительное образование Презентация кружка «Самоделкины» на тему: «Приобщение детей к Конструированию из лего»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творческих способностей детей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136</cp:revision>
  <dcterms:created xsi:type="dcterms:W3CDTF">2016-12-25T15:35:44Z</dcterms:created>
  <dcterms:modified xsi:type="dcterms:W3CDTF">2017-08-07T09:12:21Z</dcterms:modified>
</cp:coreProperties>
</file>